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7" r:id="rId6"/>
    <p:sldId id="258" r:id="rId7"/>
    <p:sldId id="290" r:id="rId8"/>
    <p:sldId id="291" r:id="rId9"/>
    <p:sldId id="279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204" autoAdjust="0"/>
  </p:normalViewPr>
  <p:slideViewPr>
    <p:cSldViewPr snapToGrid="0">
      <p:cViewPr varScale="1">
        <p:scale>
          <a:sx n="77" d="100"/>
          <a:sy n="77" d="100"/>
        </p:scale>
        <p:origin x="912" y="53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12/1/2024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12/1/2024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IN" dirty="0"/>
              <a:t>Full-Text Search in MySQL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3CB8A8A2-54E8-A601-9EE4-2693F5610070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4313581" y="426216"/>
            <a:ext cx="8196471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 is Full-Text Search (FTS)?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feature in MySQL that enables efficient searching within large text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Supports advanced querying capabilities like relevance-based ranking.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Why Use FTS?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Ideal for blogs, e-commerce, document storage, and any text-heavy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855D95B-88F1-FD19-CF05-A41D63D8545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4319998" y="254454"/>
            <a:ext cx="7784804" cy="6494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Prerequisites for Full-Text Search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Storage Engine Requirement: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Supported only in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InnoDB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MyISAM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tables.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Supported Data Types: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CHAR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VARCHAR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TEXT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Creating a Full-Text Index: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CREATE TABLE articles ( id INT AUTO_INCREMENT PRIMARY KEY, title VARCHAR(255), body TEXT, FULLTEXT(title, body) );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A82F426-FD6C-FCB4-6E53-3509AE1C3AD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4385153" y="243513"/>
            <a:ext cx="7391729" cy="637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Full-Text Search Modes</a:t>
            </a:r>
            <a:b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Natural Language Mode:</a:t>
            </a:r>
            <a:b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Searches based on relevance without Boolean operators.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Example: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SELECT * FROM articles WHERE MATCH(title, body) AGAINST('database management’);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</a:b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Boolean Mode: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Allows Boolean operators for more control 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+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-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*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etc.).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</a:b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Example: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SELECT * FROM articles WHERE MATCH(title, body) AGAINST('+database -management' IN BOOLEAN MODE);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Query Expansion Mode: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Enhances the search by adding related terms automatically.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081C5B-DFCB-7D1A-CA10-D37C35508D1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4651514" y="377774"/>
            <a:ext cx="6471782" cy="6124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Key FTS Features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Relevance Ranking: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Results are ranked by relevance score.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MATCH...AGAINST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to retrieve relevance values.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Stopwords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MySQL ignores common words like "the" or "and".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Stopword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lists can be customized.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Minimum Word Length: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Default is 4 characters; adjustable via server settings.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3F701EF-D58E-671F-4271-B9823CD886B5}"/>
              </a:ext>
            </a:extLst>
          </p:cNvPr>
          <p:cNvSpPr>
            <a:spLocks noGrp="1" noChangeArrowheads="1"/>
          </p:cNvSpPr>
          <p:nvPr>
            <p:ph sz="half" idx="15"/>
          </p:nvPr>
        </p:nvSpPr>
        <p:spPr bwMode="auto">
          <a:xfrm flipH="1">
            <a:off x="1126984" y="1669839"/>
            <a:ext cx="10453511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In conclusion, MySQL's Full-Text Search capabilities provide a powerful and efficient way to query large text-based datasets. By leveraging features such as natural language mode, Boolean operators, and relevance ranking, Full-Text Search enables users to retrieve and analyze data with precision and speed. While it has limitations, such as </a:t>
            </a:r>
            <a:r>
              <a:rPr lang="en-US" sz="2400" dirty="0" err="1"/>
              <a:t>stopwords</a:t>
            </a:r>
            <a:r>
              <a:rPr lang="en-US" sz="2400" dirty="0"/>
              <a:t> and minimum word length restrictions, these can be addressed with proper configuration and optimization techniques. Full-Text Search is particularly valuable for applications like e-commerce platforms, content management systems, and customer support tools, where text search is a core functionality. Mastering Full-Text Search in MySQL not only enhances database querying capabilities but also significantly improves user experience in text-heavy applications.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/>
          </a:bodyPr>
          <a:lstStyle/>
          <a:p>
            <a:r>
              <a:rPr lang="en-US" sz="3200" b="1" dirty="0"/>
              <a:t>If you have any questions?</a:t>
            </a:r>
          </a:p>
          <a:p>
            <a:r>
              <a:rPr lang="en-US" sz="3200" b="1" dirty="0"/>
              <a:t>thahliyamist@gmail.com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Creating and Altering Tables in MySQL,Day35</Template>
  <TotalTime>6</TotalTime>
  <Words>398</Words>
  <Application>Microsoft Office PowerPoint</Application>
  <PresentationFormat>Widescreen</PresentationFormat>
  <Paragraphs>50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Unicode MS</vt:lpstr>
      <vt:lpstr>Avenir Next LT Pro</vt:lpstr>
      <vt:lpstr>Calibri</vt:lpstr>
      <vt:lpstr>Custom</vt:lpstr>
      <vt:lpstr>Full-Text Search in MySQL</vt:lpstr>
      <vt:lpstr>PowerPoint Presentation</vt:lpstr>
      <vt:lpstr>Prerequisites for Full-Text Search Storage Engine Requirement: Supported only in InnoDB and MyISAM tables. Supported Data Types: CHAR, VARCHAR, and TEXT. Creating a Full-Text Index:  CREATE TABLE articles ( id INT AUTO_INCREMENT PRIMARY KEY, title VARCHAR(255), body TEXT, FULLTEXT(title, body) ); </vt:lpstr>
      <vt:lpstr>Full-Text Search Modes  Natural Language Mode:  Searches based on relevance without Boolean operators. Example: SELECT * FROM articles WHERE MATCH(title, body) AGAINST('database management’);   Boolean Mode: Allows Boolean operators for more control (+, -, *, etc.).  Example:  SELECT * FROM articles WHERE MATCH(title, body) AGAINST('+database -management' IN BOOLEAN MODE);  Query Expansion Mode: Enhances the search by adding related terms automatically. </vt:lpstr>
      <vt:lpstr>Key FTS Features Relevance Ranking: Results are ranked by relevance score. Use MATCH...AGAINST to retrieve relevance values. Stopwords: MySQL ignores common words like "the" or "and". Stopword lists can be customized. Minimum Word Length: Default is 4 characters; adjustable via server settings. 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Thahliya M</dc:creator>
  <cp:lastModifiedBy>Thahliya M</cp:lastModifiedBy>
  <cp:revision>1</cp:revision>
  <dcterms:created xsi:type="dcterms:W3CDTF">2024-12-01T16:31:59Z</dcterms:created>
  <dcterms:modified xsi:type="dcterms:W3CDTF">2024-12-01T16:38:48Z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